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oogle.com/search?q=renters+insurance+video&amp;rlz=1C1GCEU_enUS1051US1051&amp;oq=renters+insurance+video&amp;gs_lcrp=EgZjaHJvbWUqBwgAEAAYgAQyBwgAEAAYgAQyCAgBEAAYFhgeMggIAhAAGBYYHjINCAMQABiGAxiABBiKBTINCAQQABiGAxiABBiKBTIGCAUQRRhAMgYIBhBFGEAyBggHEEUYQNIBCDY5NDBqMGo0qAIAsAIA&amp;sourceid=chrome&amp;ie=UTF-8&amp;safe=active&amp;ssui=on#fpstate=ive&amp;vld=cid:058cd364,vid:lLZPLP7vQXs,st: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5"/>
              <a:buNone/>
            </a:pPr>
            <a:r>
              <a:rPr b="1" lang="en"/>
              <a:t>Adulting 101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5"/>
              <a:buNone/>
            </a:pPr>
            <a:r>
              <a:rPr b="1" lang="en"/>
              <a:t>Types of Insurance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Car 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333575" y="1073525"/>
            <a:ext cx="86922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4. Renter’s Insurance</a:t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Renter's Insurance Video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Renter’s insurance is very affordable, usually around $15-20 a month.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927600" y="126750"/>
            <a:ext cx="7535400" cy="111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200"/>
              <a:t>Upcoming Events</a:t>
            </a:r>
            <a:endParaRPr sz="5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507275" y="1089150"/>
            <a:ext cx="8352600" cy="28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33575" y="1261125"/>
            <a:ext cx="8692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Insurance Common Terms: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Deductible- the amount you pay before insurance kicks in.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Car Insurance usually around $500-1,000.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 insurance deductibles can range from $500-2000 usually.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Claim- a formal request to your insurance company to help with repairs or other expenses.</a:t>
            </a:r>
            <a:r>
              <a:rPr b="0" i="0" lang="en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333575" y="1448725"/>
            <a:ext cx="8692200" cy="23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There are 4 types of insurance for a college student/ young adult: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 Insurance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Identity Theft Insurance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 Insurance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0850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Renter’s Insurance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Health 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33575" y="1089150"/>
            <a:ext cx="8692200" cy="3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200"/>
              <a:buFont typeface="Arial"/>
              <a:buAutoNum type="arabicPeriod"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 Insurance</a:t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price for health insurance depends on your personal health needs.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51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Parents- You are able to stay on your parents’ health insurance plan until the age of 26.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905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University- If you are attending college, they will have an insurance option.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905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Job- Some jobs offer health insurance for their employees. This usually does not apply to part-time employees.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905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Self- You can also insure yourself through the Affordable Care Act. Due to low income, this could be an affordable option.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Health 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33575" y="1089150"/>
            <a:ext cx="86922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200"/>
              <a:buFont typeface="Arial"/>
              <a:buAutoNum type="arabicPeriod"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Health Insurance</a:t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51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Catastrophe insurance has a much higher deductible, but can kick in when something really bad happens, such as a surgery or car accident, but doesn’t include dr. appts or medications. </a:t>
            </a:r>
            <a:endParaRPr b="1" i="0" sz="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Identity Theft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33575" y="1089150"/>
            <a:ext cx="86922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 Identity Theft Insurance</a:t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Due to frequent online interaction, social media, etc., college students and young adults are highly susceptible to identity theft.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someone steals your identity they can open credit cards in your name, take out loans, etc. This can affect your credit score and your ability to rent an apartment, get a car loan, etc. for years to come.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It can be very time consuming and expensive to fix this.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Identity theft is very affordable at about $10 a month.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Car 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33575" y="1089150"/>
            <a:ext cx="8692200" cy="2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Auto Insurance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cost of auto insurance depends on your age, where you live (Austin or Bastrop), what kind of car you have, and your driving history (any accidents or speeding tickets). 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It is against the law to drive without at least some auto insurance. There are three main types of auto insurance: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8600" lvl="0" marL="2286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Noto Sans Symbols"/>
              <a:buChar char="⮚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Comprehensive, Collision, and Liability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1193375" y="126750"/>
            <a:ext cx="6972600" cy="103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Adulting 101- Car Insurance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33575" y="1073525"/>
            <a:ext cx="86922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Auto Insurance</a:t>
            </a:r>
            <a:endParaRPr b="0" i="0" sz="2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4185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Gill Sans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Comprehensive pays for your car if is damaged by theft, vandalism, fire, hail, and damage from an animal (hitting a deer).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4185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Gill Sans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Collision pays for your car if it is damaged by a collision with another vehicle, collision with an object (hitting a fence), or single car accident.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64185" lvl="0" marL="51435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Gill Sans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Liability pays for the other driver’s car and medical injuries if you are at fault. Liability is the least inclusive and therefore cheapest. If you have a cheaper car, liability is probably enough. If you have a newer more expensive car, you may want all three.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